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058400" cy="7186613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4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464" y="102"/>
      </p:cViewPr>
      <p:guideLst>
        <p:guide orient="horz" pos="2264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5D44A-ADBC-40FA-869E-38723899D05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685800"/>
            <a:ext cx="4797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A4131-718E-4C7F-A325-B852263DE9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0288" y="685800"/>
            <a:ext cx="47974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A4131-718E-4C7F-A325-B852263DE9D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232508"/>
            <a:ext cx="8549640" cy="15404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072414"/>
            <a:ext cx="7040880" cy="18365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31CD-ADE5-46DE-A59C-DC79E22E4FA8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7D008-9F7C-47F9-A5D9-2B0879510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31CD-ADE5-46DE-A59C-DC79E22E4FA8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7D008-9F7C-47F9-A5D9-2B0879510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4" y="326060"/>
            <a:ext cx="2488407" cy="69503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4" y="326060"/>
            <a:ext cx="7301071" cy="69503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31CD-ADE5-46DE-A59C-DC79E22E4FA8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7D008-9F7C-47F9-A5D9-2B0879510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31CD-ADE5-46DE-A59C-DC79E22E4FA8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7D008-9F7C-47F9-A5D9-2B0879510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618065"/>
            <a:ext cx="8549640" cy="1427342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045993"/>
            <a:ext cx="8549640" cy="1572071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31CD-ADE5-46DE-A59C-DC79E22E4FA8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7D008-9F7C-47F9-A5D9-2B0879510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1899795"/>
            <a:ext cx="4894738" cy="537665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2" y="1899795"/>
            <a:ext cx="4894739" cy="537665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31CD-ADE5-46DE-A59C-DC79E22E4FA8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7D008-9F7C-47F9-A5D9-2B0879510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87797"/>
            <a:ext cx="9052560" cy="119776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2" y="1608670"/>
            <a:ext cx="4444207" cy="6704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2" y="2279088"/>
            <a:ext cx="4444207" cy="414062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0" y="1608670"/>
            <a:ext cx="4445953" cy="6704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30" y="2279088"/>
            <a:ext cx="4445953" cy="414062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31CD-ADE5-46DE-A59C-DC79E22E4FA8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7D008-9F7C-47F9-A5D9-2B0879510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31CD-ADE5-46DE-A59C-DC79E22E4FA8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7D008-9F7C-47F9-A5D9-2B0879510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31CD-ADE5-46DE-A59C-DC79E22E4FA8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7D008-9F7C-47F9-A5D9-2B0879510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286135"/>
            <a:ext cx="3309144" cy="121773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6" y="286134"/>
            <a:ext cx="5622925" cy="61335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503865"/>
            <a:ext cx="3309144" cy="491584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31CD-ADE5-46DE-A59C-DC79E22E4FA8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7D008-9F7C-47F9-A5D9-2B0879510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030630"/>
            <a:ext cx="6035040" cy="59389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42137"/>
            <a:ext cx="6035040" cy="4311968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624524"/>
            <a:ext cx="6035040" cy="843429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31CD-ADE5-46DE-A59C-DC79E22E4FA8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7D008-9F7C-47F9-A5D9-2B0879510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87797"/>
            <a:ext cx="9052560" cy="1197769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676877"/>
            <a:ext cx="9052560" cy="4742833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6660927"/>
            <a:ext cx="2346960" cy="38262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131CD-ADE5-46DE-A59C-DC79E22E4FA8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6660927"/>
            <a:ext cx="3185160" cy="38262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6660927"/>
            <a:ext cx="2346960" cy="38262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7D008-9F7C-47F9-A5D9-2B0879510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ALE WATS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058400" cy="7184823"/>
          </a:xfrm>
          <a:prstGeom prst="rect">
            <a:avLst/>
          </a:prstGeom>
        </p:spPr>
      </p:pic>
      <p:pic>
        <p:nvPicPr>
          <p:cNvPr id="13" name="Picture 12" descr="DALE_WATSON_LOGO_FONT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28600" y="-129381"/>
            <a:ext cx="4095750" cy="2209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rot="21025389">
            <a:off x="3682235" y="166782"/>
            <a:ext cx="2570623" cy="944379"/>
          </a:xfrm>
          <a:prstGeom prst="rect">
            <a:avLst/>
          </a:prstGeom>
        </p:spPr>
        <p:txBody>
          <a:bodyPr wrap="none">
            <a:prstTxWarp prst="textInflateTop">
              <a:avLst/>
            </a:prstTxWarp>
            <a:spAutoFit/>
          </a:bodyPr>
          <a:lstStyle/>
          <a:p>
            <a:pPr algn="ctr"/>
            <a:r>
              <a:rPr lang="en-US" i="1" dirty="0">
                <a:ln w="19050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ig Top" pitchFamily="2" charset="0"/>
              </a:rPr>
              <a:t>05/20/24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MB 11-8.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GMB 11-8.5</Template>
  <TotalTime>32</TotalTime>
  <Words>2</Words>
  <Application>Microsoft Office PowerPoint</Application>
  <PresentationFormat>Custom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Big Top</vt:lpstr>
      <vt:lpstr>Calibri</vt:lpstr>
      <vt:lpstr>GMB 11-8.5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George Borke</dc:creator>
  <cp:lastModifiedBy>Village Vettes</cp:lastModifiedBy>
  <cp:revision>3</cp:revision>
  <dcterms:created xsi:type="dcterms:W3CDTF">2024-01-13T00:06:36Z</dcterms:created>
  <dcterms:modified xsi:type="dcterms:W3CDTF">2024-02-28T22:34:18Z</dcterms:modified>
</cp:coreProperties>
</file>